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318" r:id="rId3"/>
    <p:sldId id="319" r:id="rId4"/>
    <p:sldId id="326" r:id="rId5"/>
    <p:sldId id="329" r:id="rId6"/>
    <p:sldId id="328" r:id="rId7"/>
    <p:sldId id="330" r:id="rId8"/>
    <p:sldId id="30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277"/>
    <a:srgbClr val="CC9900"/>
    <a:srgbClr val="793905"/>
    <a:srgbClr val="8C4306"/>
    <a:srgbClr val="7EC234"/>
    <a:srgbClr val="BFD749"/>
    <a:srgbClr val="B9D335"/>
    <a:srgbClr val="777777"/>
    <a:srgbClr val="5F5F5F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98EF1-6834-45D6-81AD-A5E3BE8727D8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D6F6-EF94-4413-9B57-BEFF3DBA9D8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AD6F6-EF94-4413-9B57-BEFF3DBA9D8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AD6F6-EF94-4413-9B57-BEFF3DBA9D8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32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ke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AD6F6-EF94-4413-9B57-BEFF3DBA9D8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ke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AD6F6-EF94-4413-9B57-BEFF3DBA9D8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ke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AD6F6-EF94-4413-9B57-BEFF3DBA9D8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ke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AD6F6-EF94-4413-9B57-BEFF3DBA9D8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136C-DBE4-442F-88D2-1CE30CA9FBDA}" type="datetimeFigureOut">
              <a:rPr lang="hu-HU" smtClean="0"/>
              <a:pPr/>
              <a:t>2020. 08. 12.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3C41-4423-4291-B1EB-5AE5FB76B1D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052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2429147" y="4419968"/>
            <a:ext cx="409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5A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корпорация красоты и зд</a:t>
            </a:r>
            <a:r>
              <a:rPr lang="hu-HU" b="1" dirty="0">
                <a:solidFill>
                  <a:srgbClr val="005A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ru-RU" b="1" dirty="0">
                <a:solidFill>
                  <a:srgbClr val="005A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ровья</a:t>
            </a:r>
            <a:endParaRPr lang="hu-HU" b="1" dirty="0">
              <a:solidFill>
                <a:srgbClr val="005A9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8762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080120" y="5075892"/>
            <a:ext cx="406794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3600" dirty="0">
                <a:solidFill>
                  <a:srgbClr val="CC9900"/>
                </a:solidFill>
              </a:rPr>
              <a:t>VÉGTELEN                  </a:t>
            </a:r>
          </a:p>
          <a:p>
            <a:pPr algn="ctr"/>
            <a:r>
              <a:rPr lang="hu-HU" sz="3600" dirty="0">
                <a:solidFill>
                  <a:srgbClr val="CC9900"/>
                </a:solidFill>
              </a:rPr>
              <a:t>MEGÚJULÁS</a:t>
            </a:r>
          </a:p>
        </p:txBody>
      </p:sp>
      <p:sp>
        <p:nvSpPr>
          <p:cNvPr id="4" name="Téglalap 3"/>
          <p:cNvSpPr/>
          <p:nvPr/>
        </p:nvSpPr>
        <p:spPr>
          <a:xfrm>
            <a:off x="7192034" y="1528916"/>
            <a:ext cx="2996590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2200" b="1" dirty="0">
                <a:solidFill>
                  <a:srgbClr val="CC9900"/>
                </a:solidFill>
              </a:rPr>
              <a:t>Kozmetikumok a kor</a:t>
            </a:r>
          </a:p>
          <a:p>
            <a:r>
              <a:rPr lang="hu-HU" sz="2200" b="1" dirty="0">
                <a:solidFill>
                  <a:srgbClr val="CC9900"/>
                </a:solidFill>
              </a:rPr>
              <a:t>okozta bőr elváltozások </a:t>
            </a:r>
          </a:p>
          <a:p>
            <a:r>
              <a:rPr lang="hu-HU" sz="2200" b="1" dirty="0">
                <a:solidFill>
                  <a:srgbClr val="CC9900"/>
                </a:solidFill>
              </a:rPr>
              <a:t>intenzív kezelésére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FC10EAA-2004-4A13-99E9-13285BAF5D6F}"/>
              </a:ext>
            </a:extLst>
          </p:cNvPr>
          <p:cNvSpPr/>
          <p:nvPr/>
        </p:nvSpPr>
        <p:spPr>
          <a:xfrm rot="21268235">
            <a:off x="8254080" y="6015055"/>
            <a:ext cx="169131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CC9900"/>
                </a:solidFill>
              </a:rPr>
              <a:t>A </a:t>
            </a:r>
            <a:r>
              <a:rPr lang="hu-HU" b="1" dirty="0" err="1">
                <a:solidFill>
                  <a:srgbClr val="CC9900"/>
                </a:solidFill>
              </a:rPr>
              <a:t>Mamushi</a:t>
            </a:r>
            <a:r>
              <a:rPr lang="hu-HU" b="1" dirty="0">
                <a:solidFill>
                  <a:srgbClr val="CC9900"/>
                </a:solidFill>
              </a:rPr>
              <a:t> </a:t>
            </a:r>
          </a:p>
          <a:p>
            <a:r>
              <a:rPr lang="hu-HU" b="1" dirty="0">
                <a:solidFill>
                  <a:srgbClr val="CC9900"/>
                </a:solidFill>
              </a:rPr>
              <a:t>kígyó zsírjával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115616" y="476672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CC9900"/>
                </a:solidFill>
              </a:rPr>
              <a:t>AKTÍV ÖSSZETEVŐK                                                         </a:t>
            </a:r>
            <a:endParaRPr lang="hu-HU" sz="2400" b="1" dirty="0"/>
          </a:p>
        </p:txBody>
      </p:sp>
      <p:sp>
        <p:nvSpPr>
          <p:cNvPr id="4" name="Téglalap 3"/>
          <p:cNvSpPr/>
          <p:nvPr/>
        </p:nvSpPr>
        <p:spPr>
          <a:xfrm>
            <a:off x="1115617" y="5373216"/>
            <a:ext cx="244827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200" b="1" dirty="0"/>
              <a:t>AZ EREDMÉNY:</a:t>
            </a:r>
          </a:p>
        </p:txBody>
      </p:sp>
      <p:sp>
        <p:nvSpPr>
          <p:cNvPr id="5" name="Téglalap 4"/>
          <p:cNvSpPr/>
          <p:nvPr/>
        </p:nvSpPr>
        <p:spPr>
          <a:xfrm>
            <a:off x="1385600" y="5723964"/>
            <a:ext cx="246632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A RÁNCOK SZÁMÁNAK ÉS  MÉLYSÉGÉNEK</a:t>
            </a:r>
          </a:p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LÁTHATÓ CSÖKKENÉSE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211960" y="5723964"/>
            <a:ext cx="236808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A BŐR FESZESSÉGÉNEK</a:t>
            </a:r>
          </a:p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ÉS RUGALMASSÁGÁ-</a:t>
            </a:r>
          </a:p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NAK NÖVEKEDÉSE 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859270" y="5723964"/>
            <a:ext cx="196880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A KORRAL JÁRÓ</a:t>
            </a:r>
          </a:p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BŐRPIGMENTÁCIÓ</a:t>
            </a:r>
          </a:p>
          <a:p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CSÖKKENÉSE 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C11886B-E1A5-4EA8-9868-104DD2EDB7A7}"/>
              </a:ext>
            </a:extLst>
          </p:cNvPr>
          <p:cNvSpPr txBox="1"/>
          <p:nvPr/>
        </p:nvSpPr>
        <p:spPr>
          <a:xfrm>
            <a:off x="1403648" y="1052736"/>
            <a:ext cx="2808312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CC9900"/>
                </a:solidFill>
              </a:rPr>
              <a:t>A</a:t>
            </a:r>
            <a:r>
              <a:rPr lang="hu-HU" b="1" dirty="0">
                <a:solidFill>
                  <a:srgbClr val="F9B277"/>
                </a:solidFill>
              </a:rPr>
              <a:t> </a:t>
            </a:r>
            <a:r>
              <a:rPr lang="hu-HU" b="1" dirty="0">
                <a:solidFill>
                  <a:srgbClr val="CC9900"/>
                </a:solidFill>
              </a:rPr>
              <a:t>mamusi kígyó zsírja –Omega3 forrás</a:t>
            </a:r>
          </a:p>
          <a:p>
            <a:endParaRPr lang="hu-HU" sz="800" b="1" dirty="0">
              <a:solidFill>
                <a:srgbClr val="CC9900"/>
              </a:solidFill>
            </a:endParaRPr>
          </a:p>
          <a:p>
            <a:r>
              <a:rPr lang="hu-HU" b="1" dirty="0">
                <a:solidFill>
                  <a:srgbClr val="CC9900"/>
                </a:solidFill>
              </a:rPr>
              <a:t>Brilliant-K568 komplex – sejtszintű </a:t>
            </a:r>
            <a:r>
              <a:rPr lang="hu-HU" b="1" dirty="0" err="1">
                <a:solidFill>
                  <a:srgbClr val="CC9900"/>
                </a:solidFill>
              </a:rPr>
              <a:t>aktivátor</a:t>
            </a:r>
            <a:endParaRPr lang="hu-HU" b="1" dirty="0">
              <a:solidFill>
                <a:srgbClr val="CC9900"/>
              </a:solidFill>
            </a:endParaRPr>
          </a:p>
          <a:p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BD5A8F5-2D64-4F25-9040-DF5D16C3DB18}"/>
              </a:ext>
            </a:extLst>
          </p:cNvPr>
          <p:cNvSpPr txBox="1"/>
          <p:nvPr/>
        </p:nvSpPr>
        <p:spPr>
          <a:xfrm>
            <a:off x="5076056" y="908720"/>
            <a:ext cx="288032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CC9900"/>
                </a:solidFill>
              </a:rPr>
              <a:t>Hidratáló komplex – </a:t>
            </a:r>
          </a:p>
          <a:p>
            <a:r>
              <a:rPr lang="hu-HU" b="1" dirty="0" err="1">
                <a:solidFill>
                  <a:srgbClr val="CC9900"/>
                </a:solidFill>
              </a:rPr>
              <a:t>hiarulon</a:t>
            </a:r>
            <a:r>
              <a:rPr lang="hu-HU" b="1" dirty="0">
                <a:solidFill>
                  <a:srgbClr val="CC9900"/>
                </a:solidFill>
              </a:rPr>
              <a:t> sav sója + glükóz </a:t>
            </a:r>
          </a:p>
          <a:p>
            <a:r>
              <a:rPr lang="hu-HU" b="1" dirty="0" err="1">
                <a:solidFill>
                  <a:srgbClr val="CC9900"/>
                </a:solidFill>
              </a:rPr>
              <a:t>diszaharid</a:t>
            </a:r>
            <a:r>
              <a:rPr lang="hu-HU" b="1" dirty="0">
                <a:solidFill>
                  <a:srgbClr val="CC9900"/>
                </a:solidFill>
              </a:rPr>
              <a:t> </a:t>
            </a:r>
            <a:endParaRPr lang="hu-HU" sz="1200" b="1" dirty="0">
              <a:solidFill>
                <a:srgbClr val="CC9900"/>
              </a:solidFill>
            </a:endParaRPr>
          </a:p>
          <a:p>
            <a:r>
              <a:rPr lang="hu-HU" b="1" dirty="0">
                <a:solidFill>
                  <a:srgbClr val="CC9900"/>
                </a:solidFill>
              </a:rPr>
              <a:t>E-vitamin – </a:t>
            </a:r>
            <a:r>
              <a:rPr lang="hu-HU" b="1" dirty="0" err="1">
                <a:solidFill>
                  <a:srgbClr val="CC9900"/>
                </a:solidFill>
              </a:rPr>
              <a:t>tokoferol</a:t>
            </a:r>
            <a:r>
              <a:rPr lang="hu-HU" b="1" dirty="0">
                <a:solidFill>
                  <a:srgbClr val="CC9900"/>
                </a:solidFill>
              </a:rPr>
              <a:t> – </a:t>
            </a:r>
          </a:p>
          <a:p>
            <a:r>
              <a:rPr lang="hu-HU" b="1" dirty="0">
                <a:solidFill>
                  <a:srgbClr val="CC9900"/>
                </a:solidFill>
              </a:rPr>
              <a:t>a szépség és fiatalság </a:t>
            </a:r>
          </a:p>
          <a:p>
            <a:r>
              <a:rPr lang="hu-HU" b="1" dirty="0">
                <a:solidFill>
                  <a:srgbClr val="CC9900"/>
                </a:solidFill>
              </a:rPr>
              <a:t>vitaminja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-1899592"/>
            <a:ext cx="7772400" cy="1470025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-1395536"/>
            <a:ext cx="6400800" cy="1752600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6691313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 descr="http://tiande.ru/user/tovar/1431063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2381250" cy="3390900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2411760" y="1394187"/>
            <a:ext cx="60304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Regeneráló </a:t>
            </a:r>
            <a:r>
              <a:rPr lang="hu-HU" sz="2000" b="1" dirty="0" err="1"/>
              <a:t>arctonik</a:t>
            </a:r>
            <a:r>
              <a:rPr lang="hu-HU" sz="2000" b="1" dirty="0"/>
              <a:t>,</a:t>
            </a:r>
            <a:r>
              <a:rPr lang="hu-HU" dirty="0"/>
              <a:t> </a:t>
            </a:r>
            <a:r>
              <a:rPr lang="ru-RU" dirty="0"/>
              <a:t>100 </a:t>
            </a:r>
            <a:r>
              <a:rPr lang="hu-HU" dirty="0"/>
              <a:t>ml                                       </a:t>
            </a:r>
            <a:r>
              <a:rPr lang="hu-HU" sz="2000" b="1" dirty="0">
                <a:solidFill>
                  <a:srgbClr val="E779D2"/>
                </a:solidFill>
              </a:rPr>
              <a:t>15102</a:t>
            </a:r>
          </a:p>
          <a:p>
            <a:r>
              <a:rPr lang="hu-HU" dirty="0">
                <a:solidFill>
                  <a:srgbClr val="5E5E5E"/>
                </a:solidFill>
              </a:rPr>
              <a:t>Folyamatos megújulás</a:t>
            </a:r>
          </a:p>
          <a:p>
            <a:endParaRPr lang="hu-HU" dirty="0">
              <a:solidFill>
                <a:srgbClr val="5E5E5E"/>
              </a:solidFill>
            </a:endParaRPr>
          </a:p>
          <a:p>
            <a:r>
              <a:rPr lang="hu-HU" dirty="0"/>
              <a:t>A tonik hatékonyan tisztítja meg a bőrt  a felesleges faggyútól, a smink maradékaitól, emeli a kor okozta jelenségek elleni harc hatékonyságát. A termék összetevői a bőrt hidratáltabbá teszik, emelik tónusát, és szemmel láthatólag fiatalabb kinézetet adnak neki.</a:t>
            </a:r>
          </a:p>
          <a:p>
            <a:endParaRPr lang="hu-HU" dirty="0"/>
          </a:p>
          <a:p>
            <a:r>
              <a:rPr lang="hu-HU" dirty="0"/>
              <a:t>A termék a </a:t>
            </a:r>
            <a:r>
              <a:rPr lang="ru-RU" dirty="0"/>
              <a:t> Snake Factor </a:t>
            </a:r>
            <a:r>
              <a:rPr lang="hu-HU" dirty="0"/>
              <a:t>kozmetikai család tagja, amely intenzív korrekciót tesz lehetővé a kor miatti elváltozások esetében. Az összetevők között megtaláljuk a </a:t>
            </a:r>
            <a:r>
              <a:rPr lang="hu-HU" dirty="0" err="1"/>
              <a:t>Mamushi</a:t>
            </a:r>
            <a:r>
              <a:rPr lang="hu-HU" dirty="0"/>
              <a:t> kígyó zsírját, amely a sejtmegújulás </a:t>
            </a:r>
            <a:r>
              <a:rPr lang="hu-HU" dirty="0" err="1"/>
              <a:t>aktivátora</a:t>
            </a:r>
            <a:r>
              <a:rPr lang="hu-HU" dirty="0"/>
              <a:t>, az </a:t>
            </a:r>
            <a:r>
              <a:rPr lang="hu-HU" dirty="0" err="1"/>
              <a:t>antiage</a:t>
            </a:r>
            <a:r>
              <a:rPr lang="hu-HU" dirty="0"/>
              <a:t> hatású </a:t>
            </a:r>
            <a:r>
              <a:rPr lang="ru-RU" dirty="0"/>
              <a:t>Brillian-KS68</a:t>
            </a:r>
            <a:r>
              <a:rPr lang="hu-HU" dirty="0" err="1"/>
              <a:t>-at</a:t>
            </a:r>
            <a:r>
              <a:rPr lang="ru-RU" dirty="0"/>
              <a:t>, </a:t>
            </a:r>
            <a:r>
              <a:rPr lang="hu-HU" dirty="0"/>
              <a:t> valamint  olyan, jelentős hidratáló hatással rendelkező összetevőket, mint a </a:t>
            </a:r>
            <a:r>
              <a:rPr lang="hu-HU" dirty="0" err="1"/>
              <a:t>hialuronsav</a:t>
            </a:r>
            <a:r>
              <a:rPr lang="hu-HU" dirty="0"/>
              <a:t> sója és a </a:t>
            </a:r>
            <a:r>
              <a:rPr lang="hu-HU" dirty="0" err="1"/>
              <a:t>diszaharid</a:t>
            </a:r>
            <a:r>
              <a:rPr lang="hu-HU" dirty="0"/>
              <a:t> glükóz.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-1899592"/>
            <a:ext cx="7772400" cy="1470025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-1395536"/>
            <a:ext cx="6400800" cy="1752600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6691313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 descr="http://tiande.ru/user/tovar/1431063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2381250" cy="33909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2718048" y="2089879"/>
            <a:ext cx="61744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Feszesítő </a:t>
            </a:r>
            <a:r>
              <a:rPr lang="hu-HU" sz="2000" b="1" dirty="0" err="1"/>
              <a:t>ránctalanító</a:t>
            </a:r>
            <a:r>
              <a:rPr lang="hu-HU" sz="2000" b="1" dirty="0"/>
              <a:t> arckrém</a:t>
            </a:r>
            <a:r>
              <a:rPr lang="hu-HU" dirty="0"/>
              <a:t>,  </a:t>
            </a:r>
            <a:r>
              <a:rPr lang="ru-RU" dirty="0"/>
              <a:t>55 </a:t>
            </a:r>
            <a:r>
              <a:rPr lang="hu-HU" dirty="0"/>
              <a:t>g                      </a:t>
            </a:r>
            <a:r>
              <a:rPr lang="hu-HU" sz="2000" b="1" dirty="0">
                <a:solidFill>
                  <a:srgbClr val="E779D2"/>
                </a:solidFill>
              </a:rPr>
              <a:t>15103</a:t>
            </a:r>
          </a:p>
          <a:p>
            <a:endParaRPr lang="hu-HU" dirty="0"/>
          </a:p>
          <a:p>
            <a:r>
              <a:rPr lang="hu-HU" dirty="0"/>
              <a:t>Ez a finom krém hatékonyan ápolja a bőrt az egész nap során.</a:t>
            </a:r>
          </a:p>
          <a:p>
            <a:r>
              <a:rPr lang="hu-HU" dirty="0"/>
              <a:t>Megszünteti szárazságát, visszaállítja rugalmasságát, kisimítja a ráncokat, csökkenti a kor miatti pigmentációt.</a:t>
            </a:r>
          </a:p>
          <a:p>
            <a:br>
              <a:rPr lang="ru-RU" dirty="0"/>
            </a:br>
            <a:r>
              <a:rPr lang="hu-HU" dirty="0"/>
              <a:t>A termék a </a:t>
            </a:r>
            <a:r>
              <a:rPr lang="ru-RU" dirty="0"/>
              <a:t> Snake Factor </a:t>
            </a:r>
            <a:r>
              <a:rPr lang="hu-HU" dirty="0"/>
              <a:t>kozmetikai család tagja, amely i</a:t>
            </a:r>
          </a:p>
          <a:p>
            <a:r>
              <a:rPr lang="hu-HU" dirty="0" err="1"/>
              <a:t>tenzív</a:t>
            </a:r>
            <a:r>
              <a:rPr lang="hu-HU" dirty="0"/>
              <a:t> korrekciót tesz lehetővé a kor miatti elváltozások esetében. </a:t>
            </a:r>
          </a:p>
          <a:p>
            <a:r>
              <a:rPr lang="hu-HU" dirty="0"/>
              <a:t>Az összetevők között megtaláljuk a </a:t>
            </a:r>
            <a:r>
              <a:rPr lang="hu-HU" dirty="0" err="1"/>
              <a:t>Mamushi</a:t>
            </a:r>
            <a:r>
              <a:rPr lang="hu-HU" dirty="0"/>
              <a:t> kígyó zsírját, </a:t>
            </a:r>
          </a:p>
          <a:p>
            <a:r>
              <a:rPr lang="hu-HU" dirty="0"/>
              <a:t>amely a sejtmegújulás </a:t>
            </a:r>
            <a:r>
              <a:rPr lang="hu-HU" dirty="0" err="1"/>
              <a:t>aktivátora</a:t>
            </a:r>
            <a:r>
              <a:rPr lang="hu-HU" dirty="0"/>
              <a:t>, az </a:t>
            </a:r>
            <a:r>
              <a:rPr lang="hu-HU" dirty="0" err="1"/>
              <a:t>antiage</a:t>
            </a:r>
            <a:r>
              <a:rPr lang="hu-HU" dirty="0"/>
              <a:t> hatású </a:t>
            </a:r>
            <a:r>
              <a:rPr lang="ru-RU" dirty="0"/>
              <a:t>Brillian-KS68</a:t>
            </a:r>
            <a:r>
              <a:rPr lang="hu-HU" dirty="0" err="1"/>
              <a:t>-at</a:t>
            </a:r>
            <a:r>
              <a:rPr lang="ru-RU" dirty="0"/>
              <a:t>, </a:t>
            </a:r>
            <a:r>
              <a:rPr lang="hu-HU" dirty="0"/>
              <a:t> valamint  olyan, jelentős hidratáló hatással rendelkező összetevőket, mint a </a:t>
            </a:r>
            <a:r>
              <a:rPr lang="hu-HU" dirty="0" err="1"/>
              <a:t>hialuronsav</a:t>
            </a:r>
            <a:r>
              <a:rPr lang="hu-HU" dirty="0"/>
              <a:t> sója és a </a:t>
            </a:r>
            <a:r>
              <a:rPr lang="hu-HU" dirty="0" err="1"/>
              <a:t>diszaharid</a:t>
            </a:r>
            <a:r>
              <a:rPr lang="hu-HU" dirty="0"/>
              <a:t> glükóz.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-1899592"/>
            <a:ext cx="7772400" cy="1470025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-1395536"/>
            <a:ext cx="6400800" cy="1752600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6691313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0" name="Picture 2" descr="http://tiande.ru/user/tovar/1431063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2381250" cy="33909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2502024" y="1978962"/>
            <a:ext cx="631844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Komplex bőrregeneráló arckrém</a:t>
            </a:r>
            <a:r>
              <a:rPr lang="hu-HU" dirty="0"/>
              <a:t>, </a:t>
            </a:r>
            <a:r>
              <a:rPr lang="ru-RU" dirty="0"/>
              <a:t>55 </a:t>
            </a:r>
            <a:r>
              <a:rPr lang="hu-HU" dirty="0"/>
              <a:t>g                              </a:t>
            </a:r>
            <a:r>
              <a:rPr lang="hu-HU" sz="2000" b="1" dirty="0">
                <a:solidFill>
                  <a:srgbClr val="E779D2"/>
                </a:solidFill>
              </a:rPr>
              <a:t>15104</a:t>
            </a:r>
          </a:p>
          <a:p>
            <a:endParaRPr lang="hu-HU" dirty="0"/>
          </a:p>
          <a:p>
            <a:r>
              <a:rPr lang="hu-HU" dirty="0"/>
              <a:t>Ez a tápláló éjszakai krém aktivizálja a </a:t>
            </a:r>
            <a:r>
              <a:rPr lang="hu-HU" dirty="0" err="1"/>
              <a:t>dermisz</a:t>
            </a:r>
            <a:r>
              <a:rPr lang="hu-HU" dirty="0"/>
              <a:t> anyagcsere folyamatait, lelassítja az öregedést, csökkenti a pigmentációt és kisimítja a kifejezett ráncokat is.</a:t>
            </a:r>
          </a:p>
          <a:p>
            <a:br>
              <a:rPr lang="ru-RU" dirty="0"/>
            </a:br>
            <a:r>
              <a:rPr lang="hu-HU" dirty="0"/>
              <a:t>A termék a </a:t>
            </a:r>
            <a:r>
              <a:rPr lang="ru-RU" dirty="0"/>
              <a:t> Snake Factor </a:t>
            </a:r>
            <a:r>
              <a:rPr lang="hu-HU" dirty="0"/>
              <a:t>kozmetikai család tagja, amely intenzív korrekciót tesz lehetővé a kor miatti elváltozások esetében. Az összetevők között megtaláljuk a </a:t>
            </a:r>
            <a:r>
              <a:rPr lang="hu-HU" dirty="0" err="1"/>
              <a:t>Mamushi</a:t>
            </a:r>
            <a:r>
              <a:rPr lang="hu-HU" dirty="0"/>
              <a:t> kígyó zsírját, amely a sejtmegújulás </a:t>
            </a:r>
            <a:r>
              <a:rPr lang="hu-HU" dirty="0" err="1"/>
              <a:t>aktivátora</a:t>
            </a:r>
            <a:r>
              <a:rPr lang="hu-HU" dirty="0"/>
              <a:t>, az </a:t>
            </a:r>
            <a:r>
              <a:rPr lang="hu-HU" dirty="0" err="1"/>
              <a:t>antiage</a:t>
            </a:r>
            <a:r>
              <a:rPr lang="hu-HU" dirty="0"/>
              <a:t> hatású </a:t>
            </a:r>
            <a:r>
              <a:rPr lang="ru-RU" dirty="0"/>
              <a:t>Brillian-KS68,</a:t>
            </a:r>
            <a:r>
              <a:rPr lang="hu-HU" dirty="0" err="1"/>
              <a:t>-at</a:t>
            </a:r>
            <a:r>
              <a:rPr lang="ru-RU" dirty="0"/>
              <a:t> </a:t>
            </a:r>
            <a:r>
              <a:rPr lang="hu-HU" dirty="0"/>
              <a:t> valamint  olyan, jelentős hidratáló hatással rendelkező összetevőket, mint a </a:t>
            </a:r>
            <a:r>
              <a:rPr lang="hu-HU" dirty="0" err="1"/>
              <a:t>hialuronsav</a:t>
            </a:r>
            <a:r>
              <a:rPr lang="hu-HU" dirty="0"/>
              <a:t> sója és a </a:t>
            </a:r>
            <a:r>
              <a:rPr lang="hu-HU" dirty="0" err="1"/>
              <a:t>diszaharid</a:t>
            </a:r>
            <a:r>
              <a:rPr lang="hu-HU" dirty="0"/>
              <a:t> glükóz.</a:t>
            </a:r>
          </a:p>
          <a:p>
            <a:br>
              <a:rPr lang="ru-RU" dirty="0"/>
            </a:b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-1899592"/>
            <a:ext cx="7772400" cy="1470025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-1395536"/>
            <a:ext cx="6400800" cy="1752600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6691313"/>
            <a:ext cx="91440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2" descr="http://tiande.ru/user/tovar/1431063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4864"/>
            <a:ext cx="2381250" cy="33909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2286000" y="1526883"/>
            <a:ext cx="6390456" cy="4278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Aktív </a:t>
            </a:r>
            <a:r>
              <a:rPr lang="hu-HU" sz="2000" b="1" dirty="0" err="1"/>
              <a:t>ránctalanító</a:t>
            </a:r>
            <a:r>
              <a:rPr lang="hu-HU" sz="2000" b="1" dirty="0"/>
              <a:t> krém a szemkörnyékhez</a:t>
            </a:r>
            <a:r>
              <a:rPr lang="hu-HU" dirty="0"/>
              <a:t>. </a:t>
            </a:r>
            <a:r>
              <a:rPr lang="ru-RU" dirty="0"/>
              <a:t>25 </a:t>
            </a:r>
            <a:r>
              <a:rPr lang="hu-HU" dirty="0"/>
              <a:t>g    </a:t>
            </a:r>
          </a:p>
          <a:p>
            <a:pPr algn="r"/>
            <a:r>
              <a:rPr lang="hu-HU" dirty="0"/>
              <a:t>          </a:t>
            </a:r>
            <a:r>
              <a:rPr lang="hu-HU" sz="2000" b="1" dirty="0">
                <a:solidFill>
                  <a:srgbClr val="E779D2"/>
                </a:solidFill>
              </a:rPr>
              <a:t>15105</a:t>
            </a:r>
          </a:p>
          <a:p>
            <a:r>
              <a:rPr lang="hu-HU" dirty="0"/>
              <a:t>Folyamatos megújulás!</a:t>
            </a:r>
          </a:p>
          <a:p>
            <a:endParaRPr lang="hu-HU" dirty="0"/>
          </a:p>
          <a:p>
            <a:r>
              <a:rPr lang="hu-HU" dirty="0"/>
              <a:t>A gél finoman ápolja a szemkörnyék érzékeny bőrét, aktivizálja a saját kollagén termelését, észrevehetően kifeszíti a bőrt, megtölti nedvességgel és vitaminokkal, kisimítja a mimikai ráncokat</a:t>
            </a:r>
            <a:br>
              <a:rPr lang="ru-RU" dirty="0"/>
            </a:br>
            <a:br>
              <a:rPr lang="ru-RU" dirty="0"/>
            </a:br>
            <a:r>
              <a:rPr lang="hu-HU" dirty="0"/>
              <a:t>A termék a </a:t>
            </a:r>
            <a:r>
              <a:rPr lang="ru-RU" dirty="0"/>
              <a:t> Snake Factor </a:t>
            </a:r>
            <a:r>
              <a:rPr lang="hu-HU" dirty="0"/>
              <a:t>kozmetikai család tagja, amely intenzív korrekciót tesz lehetővé a kor miatti elváltozások esetében. Az összetevők között megtaláljuk a </a:t>
            </a:r>
            <a:r>
              <a:rPr lang="hu-HU" dirty="0" err="1"/>
              <a:t>Mamushi</a:t>
            </a:r>
            <a:r>
              <a:rPr lang="hu-HU" dirty="0"/>
              <a:t> kígyó zsírját, amely a sejtmegújulás </a:t>
            </a:r>
            <a:r>
              <a:rPr lang="hu-HU" dirty="0" err="1"/>
              <a:t>aktivátora</a:t>
            </a:r>
            <a:r>
              <a:rPr lang="hu-HU" dirty="0"/>
              <a:t>, az </a:t>
            </a:r>
            <a:r>
              <a:rPr lang="hu-HU" dirty="0" err="1"/>
              <a:t>antiage</a:t>
            </a:r>
            <a:r>
              <a:rPr lang="hu-HU" dirty="0"/>
              <a:t> hatású </a:t>
            </a:r>
            <a:r>
              <a:rPr lang="ru-RU" dirty="0"/>
              <a:t>Brillian-KS68</a:t>
            </a:r>
            <a:r>
              <a:rPr lang="hu-HU" dirty="0" err="1"/>
              <a:t>-at</a:t>
            </a:r>
            <a:r>
              <a:rPr lang="ru-RU" dirty="0"/>
              <a:t>, </a:t>
            </a:r>
            <a:r>
              <a:rPr lang="hu-HU" dirty="0"/>
              <a:t> valamint  olyan, jelentős hidratáló hatással rendelkező összetevőket, mint a </a:t>
            </a:r>
            <a:r>
              <a:rPr lang="hu-HU" dirty="0" err="1"/>
              <a:t>hialuronsav</a:t>
            </a:r>
            <a:r>
              <a:rPr lang="hu-HU" dirty="0"/>
              <a:t> sója és a </a:t>
            </a:r>
            <a:r>
              <a:rPr lang="hu-HU" dirty="0" err="1"/>
              <a:t>diszaharid</a:t>
            </a:r>
            <a:r>
              <a:rPr lang="hu-HU" dirty="0"/>
              <a:t> glükóz.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Рисунок 1" descr="Презентация TianDe_Яркая жизнь_2014_просмотр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3214688" y="5661025"/>
            <a:ext cx="5880100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600" b="1" dirty="0">
                <a:solidFill>
                  <a:schemeClr val="bg1"/>
                </a:solidFill>
                <a:latin typeface="Bell MT" pitchFamily="18" charset="0"/>
              </a:rPr>
              <a:t>A </a:t>
            </a:r>
            <a:r>
              <a:rPr lang="hu-HU" sz="3600" b="1" dirty="0" err="1">
                <a:solidFill>
                  <a:schemeClr val="bg1"/>
                </a:solidFill>
                <a:latin typeface="Bell MT" pitchFamily="18" charset="0"/>
              </a:rPr>
              <a:t>TianDe-nál</a:t>
            </a:r>
            <a:r>
              <a:rPr lang="hu-HU" sz="3600" b="1" dirty="0">
                <a:solidFill>
                  <a:schemeClr val="bg1"/>
                </a:solidFill>
                <a:latin typeface="Bell MT" pitchFamily="18" charset="0"/>
              </a:rPr>
              <a:t> az álmok</a:t>
            </a:r>
          </a:p>
          <a:p>
            <a:pPr algn="r">
              <a:defRPr/>
            </a:pPr>
            <a:r>
              <a:rPr lang="hu-HU" sz="3600" b="1" dirty="0">
                <a:solidFill>
                  <a:schemeClr val="bg1"/>
                </a:solidFill>
                <a:latin typeface="Bell MT" pitchFamily="18" charset="0"/>
              </a:rPr>
              <a:t> valóra válnak!                      </a:t>
            </a:r>
            <a:endParaRPr lang="hu-H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492</Words>
  <Application>Microsoft Office PowerPoint</Application>
  <PresentationFormat>Diavetítés a képernyőre (4:3 oldalarány)</PresentationFormat>
  <Paragraphs>63</Paragraphs>
  <Slides>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Bell MT</vt:lpstr>
      <vt:lpstr>Calibri</vt:lpstr>
      <vt:lpstr>Tahoma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tiande</dc:creator>
  <cp:lastModifiedBy>Marianna Fórizs</cp:lastModifiedBy>
  <cp:revision>28</cp:revision>
  <dcterms:created xsi:type="dcterms:W3CDTF">2015-09-20T07:22:37Z</dcterms:created>
  <dcterms:modified xsi:type="dcterms:W3CDTF">2020-08-12T09:14:56Z</dcterms:modified>
</cp:coreProperties>
</file>